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46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5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9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6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7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9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9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2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3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3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D33E-AF5C-48BC-8CE7-FAD1446D986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B9373B-B9EC-4D7F-8661-CE63B9A93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900546"/>
            <a:ext cx="8492835" cy="46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 дорогах (ПДД)</a:t>
            </a:r>
          </a:p>
          <a:p>
            <a:r>
              <a:rPr lang="ru-RU" dirty="0"/>
              <a:t>на объектах железнодорожного </a:t>
            </a:r>
            <a:r>
              <a:rPr lang="ru-RU" dirty="0" smtClean="0"/>
              <a:t>транспорта</a:t>
            </a:r>
          </a:p>
          <a:p>
            <a:r>
              <a:rPr lang="ru-RU" dirty="0"/>
              <a:t>по поведению учащихся при </a:t>
            </a:r>
            <a:r>
              <a:rPr lang="ru-RU" dirty="0" smtClean="0"/>
              <a:t>поездках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лесах</a:t>
            </a:r>
          </a:p>
          <a:p>
            <a:r>
              <a:rPr lang="ru-RU" dirty="0" smtClean="0"/>
              <a:t>поведения </a:t>
            </a:r>
            <a:r>
              <a:rPr lang="ru-RU" dirty="0"/>
              <a:t>детей на воде</a:t>
            </a:r>
          </a:p>
          <a:p>
            <a:r>
              <a:rPr lang="ru-RU" dirty="0" smtClean="0"/>
              <a:t>поведения </a:t>
            </a:r>
            <a:r>
              <a:rPr lang="ru-RU" dirty="0"/>
              <a:t>в общественных местах</a:t>
            </a:r>
          </a:p>
          <a:p>
            <a:r>
              <a:rPr lang="ru-RU" dirty="0" smtClean="0"/>
              <a:t>с опасными насекомыми</a:t>
            </a:r>
            <a:endParaRPr lang="ru-RU" dirty="0"/>
          </a:p>
          <a:p>
            <a:r>
              <a:rPr lang="ru-RU" dirty="0" smtClean="0"/>
              <a:t>с ядовитыми растениями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1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занятость детей: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Лагеря дневного </a:t>
            </a:r>
            <a:r>
              <a:rPr lang="ru-RU" dirty="0" smtClean="0"/>
              <a:t>пребывания</a:t>
            </a:r>
          </a:p>
          <a:p>
            <a:r>
              <a:rPr lang="ru-RU" dirty="0"/>
              <a:t>Загородные оздоровительные </a:t>
            </a:r>
            <a:r>
              <a:rPr lang="ru-RU" dirty="0" smtClean="0"/>
              <a:t>лагеря</a:t>
            </a:r>
          </a:p>
          <a:p>
            <a:r>
              <a:rPr lang="ru-RU" dirty="0"/>
              <a:t>Временная трудовая </a:t>
            </a:r>
            <a:r>
              <a:rPr lang="ru-RU" dirty="0" smtClean="0"/>
              <a:t>занятость</a:t>
            </a:r>
          </a:p>
          <a:p>
            <a:r>
              <a:rPr lang="ru-RU" dirty="0"/>
              <a:t>Дворовая </a:t>
            </a:r>
            <a:r>
              <a:rPr lang="ru-RU" dirty="0" smtClean="0"/>
              <a:t>практика</a:t>
            </a:r>
          </a:p>
          <a:p>
            <a:r>
              <a:rPr lang="ru-RU" dirty="0"/>
              <a:t>Туристические походы и </a:t>
            </a:r>
            <a:r>
              <a:rPr lang="ru-RU" dirty="0" smtClean="0"/>
              <a:t>сплавы</a:t>
            </a:r>
          </a:p>
          <a:p>
            <a:r>
              <a:rPr lang="ru-RU" dirty="0"/>
              <a:t>Волонтёрское </a:t>
            </a:r>
            <a:r>
              <a:rPr lang="ru-RU" dirty="0" smtClean="0"/>
              <a:t>движение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20" y="1631805"/>
            <a:ext cx="4912735" cy="35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54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Презентация PowerPoint</vt:lpstr>
      <vt:lpstr>Правила безопасности:</vt:lpstr>
      <vt:lpstr>Летняя занятость детей: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2021-05-23T12:00:34Z</dcterms:created>
  <dcterms:modified xsi:type="dcterms:W3CDTF">2021-05-23T13:19:43Z</dcterms:modified>
</cp:coreProperties>
</file>